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Average"/>
      <p:regular r:id="rId28"/>
    </p:embeddedFont>
    <p:embeddedFont>
      <p:font typeface="Oswald"/>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Average-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Oswald-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068d538f68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068d538f68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068d538f68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068d538f68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068d538f68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068d538f68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068d538f68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068d538f68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068d538f68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068d538f68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068d538f68_2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068d538f68_2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068d538f68_2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068d538f68_2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068d538f68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068d538f68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068d538f68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068d538f68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068d538f68_2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068d538f68_2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068d538f6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068d538f6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068d538f68_2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068d538f68_2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068d538f68_0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068d538f68_0_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068d538f68_0_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068d538f68_0_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06b332b153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06b332b153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068d538f68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068d538f68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068d538f6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068d538f6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068d538f6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068d538f6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068d538f6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068d538f6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068d538f6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068d538f6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068d538f68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068d538f68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reactjs.org/docs/hooks-effect.html" TargetMode="External"/><Relationship Id="rId4" Type="http://schemas.openxmlformats.org/officeDocument/2006/relationships/hyperlink" Target="https://mongoosejs.com/docs/api.html" TargetMode="External"/><Relationship Id="rId5" Type="http://schemas.openxmlformats.org/officeDocument/2006/relationships/hyperlink" Target="https://docs.mongodb.com/launch-manage/?_ga=2.219423513.1409128633.1638982104-384234323.1634661626&amp;_gac=1.226532975.1638982129.Cj0KCQiAzMGNBhCyARIsANpUkzMqBBJ0Nq4g4DwbAhzPDzuaOEDgAzzURX8n1hz7F40xWY7cQQElKuMaAo_gEALw_wcB" TargetMode="External"/><Relationship Id="rId6" Type="http://schemas.openxmlformats.org/officeDocument/2006/relationships/hyperlink" Target="https://expressjs.com/en/starter/generator.html" TargetMode="External"/><Relationship Id="rId7" Type="http://schemas.openxmlformats.org/officeDocument/2006/relationships/hyperlink" Target="https://pretagteam.com/question/passing-function-as-a-param-in-reactnavigation-5" TargetMode="External"/><Relationship Id="rId8"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1522100"/>
            <a:ext cx="7801500" cy="1730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latin typeface="Trebuchet MS"/>
                <a:ea typeface="Trebuchet MS"/>
                <a:cs typeface="Trebuchet MS"/>
                <a:sym typeface="Trebuchet MS"/>
              </a:rPr>
              <a:t>KRUMBS</a:t>
            </a:r>
            <a:endParaRPr>
              <a:latin typeface="Trebuchet MS"/>
              <a:ea typeface="Trebuchet MS"/>
              <a:cs typeface="Trebuchet MS"/>
              <a:sym typeface="Trebuchet MS"/>
            </a:endParaRPr>
          </a:p>
          <a:p>
            <a:pPr indent="0" lvl="0" marL="0" rtl="0" algn="ctr">
              <a:spcBef>
                <a:spcPts val="0"/>
              </a:spcBef>
              <a:spcAft>
                <a:spcPts val="0"/>
              </a:spcAft>
              <a:buNone/>
            </a:pPr>
            <a:r>
              <a:rPr lang="en" sz="1911">
                <a:latin typeface="Trebuchet MS"/>
                <a:ea typeface="Trebuchet MS"/>
                <a:cs typeface="Trebuchet MS"/>
                <a:sym typeface="Trebuchet MS"/>
              </a:rPr>
              <a:t>An Online </a:t>
            </a:r>
            <a:r>
              <a:rPr lang="en" sz="1911">
                <a:latin typeface="Trebuchet MS"/>
                <a:ea typeface="Trebuchet MS"/>
                <a:cs typeface="Trebuchet MS"/>
                <a:sym typeface="Trebuchet MS"/>
              </a:rPr>
              <a:t>food</a:t>
            </a:r>
            <a:r>
              <a:rPr lang="en" sz="1911">
                <a:latin typeface="Trebuchet MS"/>
                <a:ea typeface="Trebuchet MS"/>
                <a:cs typeface="Trebuchet MS"/>
                <a:sym typeface="Trebuchet MS"/>
              </a:rPr>
              <a:t> ordering system helping recycle pagbag food</a:t>
            </a:r>
            <a:endParaRPr sz="1911">
              <a:latin typeface="Trebuchet MS"/>
              <a:ea typeface="Trebuchet MS"/>
              <a:cs typeface="Trebuchet MS"/>
              <a:sym typeface="Trebuchet MS"/>
            </a:endParaRPr>
          </a:p>
          <a:p>
            <a:pPr indent="0" lvl="0" marL="0" rtl="0" algn="ctr">
              <a:spcBef>
                <a:spcPts val="0"/>
              </a:spcBef>
              <a:spcAft>
                <a:spcPts val="0"/>
              </a:spcAft>
              <a:buNone/>
            </a:pPr>
            <a:r>
              <a:t/>
            </a:r>
            <a:endParaRPr>
              <a:latin typeface="Trebuchet MS"/>
              <a:ea typeface="Trebuchet MS"/>
              <a:cs typeface="Trebuchet MS"/>
              <a:sym typeface="Trebuchet MS"/>
            </a:endParaRPr>
          </a:p>
        </p:txBody>
      </p:sp>
      <p:sp>
        <p:nvSpPr>
          <p:cNvPr id="60" name="Google Shape;60;p13"/>
          <p:cNvSpPr txBox="1"/>
          <p:nvPr>
            <p:ph idx="1" type="subTitle"/>
          </p:nvPr>
        </p:nvSpPr>
        <p:spPr>
          <a:xfrm>
            <a:off x="1346900" y="3126075"/>
            <a:ext cx="6564000" cy="2170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latin typeface="Calibri"/>
                <a:ea typeface="Calibri"/>
                <a:cs typeface="Calibri"/>
                <a:sym typeface="Calibri"/>
              </a:rPr>
              <a:t>Abhishek Bagdare(</a:t>
            </a:r>
            <a:r>
              <a:rPr lang="en">
                <a:latin typeface="Calibri"/>
                <a:ea typeface="Calibri"/>
                <a:cs typeface="Calibri"/>
                <a:sym typeface="Calibri"/>
              </a:rPr>
              <a:t>001562327</a:t>
            </a:r>
            <a:r>
              <a:rPr lang="en">
                <a:latin typeface="Calibri"/>
                <a:ea typeface="Calibri"/>
                <a:cs typeface="Calibri"/>
                <a:sym typeface="Calibri"/>
              </a:rPr>
              <a:t>)</a:t>
            </a:r>
            <a:endParaRPr>
              <a:latin typeface="Calibri"/>
              <a:ea typeface="Calibri"/>
              <a:cs typeface="Calibri"/>
              <a:sym typeface="Calibri"/>
            </a:endParaRPr>
          </a:p>
          <a:p>
            <a:pPr indent="0" lvl="0" marL="0" rtl="0" algn="ctr">
              <a:spcBef>
                <a:spcPts val="0"/>
              </a:spcBef>
              <a:spcAft>
                <a:spcPts val="0"/>
              </a:spcAft>
              <a:buNone/>
            </a:pPr>
            <a:r>
              <a:rPr lang="en">
                <a:latin typeface="Calibri"/>
                <a:ea typeface="Calibri"/>
                <a:cs typeface="Calibri"/>
                <a:sym typeface="Calibri"/>
              </a:rPr>
              <a:t>Deepali Kasture(001586375)</a:t>
            </a:r>
            <a:endParaRPr>
              <a:latin typeface="Calibri"/>
              <a:ea typeface="Calibri"/>
              <a:cs typeface="Calibri"/>
              <a:sym typeface="Calibri"/>
            </a:endParaRPr>
          </a:p>
          <a:p>
            <a:pPr indent="0" lvl="0" marL="0" rtl="0" algn="ctr">
              <a:spcBef>
                <a:spcPts val="0"/>
              </a:spcBef>
              <a:spcAft>
                <a:spcPts val="0"/>
              </a:spcAft>
              <a:buNone/>
            </a:pPr>
            <a:r>
              <a:rPr lang="en">
                <a:latin typeface="Calibri"/>
                <a:ea typeface="Calibri"/>
                <a:cs typeface="Calibri"/>
                <a:sym typeface="Calibri"/>
              </a:rPr>
              <a:t>Jharna Doda(002117574)</a:t>
            </a:r>
            <a:endParaRPr>
              <a:latin typeface="Calibri"/>
              <a:ea typeface="Calibri"/>
              <a:cs typeface="Calibri"/>
              <a:sym typeface="Calibri"/>
            </a:endParaRPr>
          </a:p>
          <a:p>
            <a:pPr indent="0" lvl="0" marL="0" rtl="0" algn="ctr">
              <a:spcBef>
                <a:spcPts val="0"/>
              </a:spcBef>
              <a:spcAft>
                <a:spcPts val="0"/>
              </a:spcAft>
              <a:buNone/>
            </a:pPr>
            <a:r>
              <a:rPr lang="en">
                <a:latin typeface="Calibri"/>
                <a:ea typeface="Calibri"/>
                <a:cs typeface="Calibri"/>
                <a:sym typeface="Calibri"/>
              </a:rPr>
              <a:t>Viraj Shah(001588964)</a:t>
            </a:r>
            <a:endParaRPr>
              <a:latin typeface="Calibri"/>
              <a:ea typeface="Calibri"/>
              <a:cs typeface="Calibri"/>
              <a:sym typeface="Calibri"/>
            </a:endParaRPr>
          </a:p>
        </p:txBody>
      </p:sp>
      <p:pic>
        <p:nvPicPr>
          <p:cNvPr id="61" name="Google Shape;61;p13"/>
          <p:cNvPicPr preferRelativeResize="0"/>
          <p:nvPr/>
        </p:nvPicPr>
        <p:blipFill>
          <a:blip r:embed="rId3">
            <a:alphaModFix/>
          </a:blip>
          <a:stretch>
            <a:fillRect/>
          </a:stretch>
        </p:blipFill>
        <p:spPr>
          <a:xfrm>
            <a:off x="3231937" y="195062"/>
            <a:ext cx="2680124" cy="12215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idx="1" type="body"/>
          </p:nvPr>
        </p:nvSpPr>
        <p:spPr>
          <a:xfrm>
            <a:off x="311700" y="3984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1500"/>
              <a:t> Restaurant Admin Control Panel</a:t>
            </a:r>
            <a:endParaRPr b="1" sz="1500"/>
          </a:p>
        </p:txBody>
      </p:sp>
      <p:pic>
        <p:nvPicPr>
          <p:cNvPr id="125" name="Google Shape;125;p22"/>
          <p:cNvPicPr preferRelativeResize="0"/>
          <p:nvPr/>
        </p:nvPicPr>
        <p:blipFill>
          <a:blip r:embed="rId3">
            <a:alphaModFix/>
          </a:blip>
          <a:stretch>
            <a:fillRect/>
          </a:stretch>
        </p:blipFill>
        <p:spPr>
          <a:xfrm>
            <a:off x="692450" y="1108300"/>
            <a:ext cx="7395502" cy="3792950"/>
          </a:xfrm>
          <a:prstGeom prst="rect">
            <a:avLst/>
          </a:prstGeom>
          <a:noFill/>
          <a:ln>
            <a:noFill/>
          </a:ln>
        </p:spPr>
      </p:pic>
      <p:pic>
        <p:nvPicPr>
          <p:cNvPr id="126" name="Google Shape;126;p22"/>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idx="1" type="body"/>
          </p:nvPr>
        </p:nvSpPr>
        <p:spPr>
          <a:xfrm>
            <a:off x="311700" y="41940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1500"/>
              <a:t>Manage Menu</a:t>
            </a:r>
            <a:r>
              <a:rPr b="1" lang="en" sz="1500"/>
              <a:t> </a:t>
            </a:r>
            <a:endParaRPr b="1" sz="1500"/>
          </a:p>
        </p:txBody>
      </p:sp>
      <p:pic>
        <p:nvPicPr>
          <p:cNvPr id="132" name="Google Shape;132;p23"/>
          <p:cNvPicPr preferRelativeResize="0"/>
          <p:nvPr/>
        </p:nvPicPr>
        <p:blipFill>
          <a:blip r:embed="rId3">
            <a:alphaModFix/>
          </a:blip>
          <a:stretch>
            <a:fillRect/>
          </a:stretch>
        </p:blipFill>
        <p:spPr>
          <a:xfrm>
            <a:off x="1298275" y="1055825"/>
            <a:ext cx="6805473" cy="3891974"/>
          </a:xfrm>
          <a:prstGeom prst="rect">
            <a:avLst/>
          </a:prstGeom>
          <a:noFill/>
          <a:ln>
            <a:noFill/>
          </a:ln>
        </p:spPr>
      </p:pic>
      <p:pic>
        <p:nvPicPr>
          <p:cNvPr id="133" name="Google Shape;133;p23"/>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idx="1" type="body"/>
          </p:nvPr>
        </p:nvSpPr>
        <p:spPr>
          <a:xfrm>
            <a:off x="311700" y="35640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Manage Leftover Menu</a:t>
            </a:r>
            <a:endParaRPr b="1" sz="1500"/>
          </a:p>
          <a:p>
            <a:pPr indent="0" lvl="0" marL="0" rtl="0" algn="l">
              <a:spcBef>
                <a:spcPts val="1200"/>
              </a:spcBef>
              <a:spcAft>
                <a:spcPts val="1200"/>
              </a:spcAft>
              <a:buNone/>
            </a:pPr>
            <a:r>
              <a:t/>
            </a:r>
            <a:endParaRPr b="1" sz="1500"/>
          </a:p>
        </p:txBody>
      </p:sp>
      <p:pic>
        <p:nvPicPr>
          <p:cNvPr id="139" name="Google Shape;139;p24"/>
          <p:cNvPicPr preferRelativeResize="0"/>
          <p:nvPr/>
        </p:nvPicPr>
        <p:blipFill>
          <a:blip r:embed="rId3">
            <a:alphaModFix/>
          </a:blip>
          <a:stretch>
            <a:fillRect/>
          </a:stretch>
        </p:blipFill>
        <p:spPr>
          <a:xfrm>
            <a:off x="815425" y="1055825"/>
            <a:ext cx="7613701" cy="3702076"/>
          </a:xfrm>
          <a:prstGeom prst="rect">
            <a:avLst/>
          </a:prstGeom>
          <a:noFill/>
          <a:ln>
            <a:noFill/>
          </a:ln>
        </p:spPr>
      </p:pic>
      <p:pic>
        <p:nvPicPr>
          <p:cNvPr id="140" name="Google Shape;140;p24"/>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5"/>
          <p:cNvSpPr txBox="1"/>
          <p:nvPr>
            <p:ph idx="1" type="body"/>
          </p:nvPr>
        </p:nvSpPr>
        <p:spPr>
          <a:xfrm>
            <a:off x="311700" y="5453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Manage Orders</a:t>
            </a:r>
            <a:endParaRPr b="1" sz="1500"/>
          </a:p>
          <a:p>
            <a:pPr indent="0" lvl="0" marL="0" rtl="0" algn="l">
              <a:spcBef>
                <a:spcPts val="1200"/>
              </a:spcBef>
              <a:spcAft>
                <a:spcPts val="1200"/>
              </a:spcAft>
              <a:buNone/>
            </a:pPr>
            <a:r>
              <a:t/>
            </a:r>
            <a:endParaRPr b="1" sz="1500"/>
          </a:p>
        </p:txBody>
      </p:sp>
      <p:pic>
        <p:nvPicPr>
          <p:cNvPr id="146" name="Google Shape;146;p25"/>
          <p:cNvPicPr preferRelativeResize="0"/>
          <p:nvPr/>
        </p:nvPicPr>
        <p:blipFill>
          <a:blip r:embed="rId3">
            <a:alphaModFix/>
          </a:blip>
          <a:stretch>
            <a:fillRect/>
          </a:stretch>
        </p:blipFill>
        <p:spPr>
          <a:xfrm>
            <a:off x="801350" y="1202775"/>
            <a:ext cx="7336325" cy="3651875"/>
          </a:xfrm>
          <a:prstGeom prst="rect">
            <a:avLst/>
          </a:prstGeom>
          <a:noFill/>
          <a:ln>
            <a:noFill/>
          </a:ln>
        </p:spPr>
      </p:pic>
      <p:pic>
        <p:nvPicPr>
          <p:cNvPr id="147" name="Google Shape;147;p25"/>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6"/>
          <p:cNvSpPr txBox="1"/>
          <p:nvPr>
            <p:ph idx="1" type="body"/>
          </p:nvPr>
        </p:nvSpPr>
        <p:spPr>
          <a:xfrm>
            <a:off x="311700" y="4298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Edit Restaurant Data</a:t>
            </a:r>
            <a:endParaRPr b="1" sz="1500"/>
          </a:p>
          <a:p>
            <a:pPr indent="0" lvl="0" marL="0" rtl="0" algn="l">
              <a:spcBef>
                <a:spcPts val="1200"/>
              </a:spcBef>
              <a:spcAft>
                <a:spcPts val="1200"/>
              </a:spcAft>
              <a:buNone/>
            </a:pPr>
            <a:r>
              <a:t/>
            </a:r>
            <a:endParaRPr b="1" sz="1500"/>
          </a:p>
        </p:txBody>
      </p:sp>
      <p:pic>
        <p:nvPicPr>
          <p:cNvPr id="153" name="Google Shape;153;p26"/>
          <p:cNvPicPr preferRelativeResize="0"/>
          <p:nvPr/>
        </p:nvPicPr>
        <p:blipFill>
          <a:blip r:embed="rId3">
            <a:alphaModFix/>
          </a:blip>
          <a:stretch>
            <a:fillRect/>
          </a:stretch>
        </p:blipFill>
        <p:spPr>
          <a:xfrm>
            <a:off x="941125" y="1097825"/>
            <a:ext cx="6824202" cy="3719550"/>
          </a:xfrm>
          <a:prstGeom prst="rect">
            <a:avLst/>
          </a:prstGeom>
          <a:noFill/>
          <a:ln>
            <a:noFill/>
          </a:ln>
        </p:spPr>
      </p:pic>
      <p:pic>
        <p:nvPicPr>
          <p:cNvPr id="154" name="Google Shape;154;p26"/>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idx="1" type="body"/>
          </p:nvPr>
        </p:nvSpPr>
        <p:spPr>
          <a:xfrm>
            <a:off x="311700" y="36690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Admin Control Panel</a:t>
            </a:r>
            <a:endParaRPr b="1" sz="1500"/>
          </a:p>
          <a:p>
            <a:pPr indent="0" lvl="0" marL="0" rtl="0" algn="l">
              <a:spcBef>
                <a:spcPts val="1200"/>
              </a:spcBef>
              <a:spcAft>
                <a:spcPts val="1200"/>
              </a:spcAft>
              <a:buNone/>
            </a:pPr>
            <a:r>
              <a:t/>
            </a:r>
            <a:endParaRPr b="1" sz="1500"/>
          </a:p>
        </p:txBody>
      </p:sp>
      <p:pic>
        <p:nvPicPr>
          <p:cNvPr id="160" name="Google Shape;160;p27"/>
          <p:cNvPicPr preferRelativeResize="0"/>
          <p:nvPr/>
        </p:nvPicPr>
        <p:blipFill>
          <a:blip r:embed="rId3">
            <a:alphaModFix/>
          </a:blip>
          <a:stretch>
            <a:fillRect/>
          </a:stretch>
        </p:blipFill>
        <p:spPr>
          <a:xfrm>
            <a:off x="764075" y="1055825"/>
            <a:ext cx="7249352" cy="3677701"/>
          </a:xfrm>
          <a:prstGeom prst="rect">
            <a:avLst/>
          </a:prstGeom>
          <a:noFill/>
          <a:ln>
            <a:noFill/>
          </a:ln>
        </p:spPr>
      </p:pic>
      <p:pic>
        <p:nvPicPr>
          <p:cNvPr id="161" name="Google Shape;161;p27"/>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8"/>
          <p:cNvSpPr txBox="1"/>
          <p:nvPr>
            <p:ph idx="1" type="body"/>
          </p:nvPr>
        </p:nvSpPr>
        <p:spPr>
          <a:xfrm>
            <a:off x="311700" y="5138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Add New User</a:t>
            </a:r>
            <a:endParaRPr b="1" sz="1500"/>
          </a:p>
          <a:p>
            <a:pPr indent="0" lvl="0" marL="0" rtl="0" algn="l">
              <a:spcBef>
                <a:spcPts val="1200"/>
              </a:spcBef>
              <a:spcAft>
                <a:spcPts val="1200"/>
              </a:spcAft>
              <a:buNone/>
            </a:pPr>
            <a:r>
              <a:t/>
            </a:r>
            <a:endParaRPr b="1" sz="1500"/>
          </a:p>
        </p:txBody>
      </p:sp>
      <p:pic>
        <p:nvPicPr>
          <p:cNvPr id="167" name="Google Shape;167;p28"/>
          <p:cNvPicPr preferRelativeResize="0"/>
          <p:nvPr/>
        </p:nvPicPr>
        <p:blipFill>
          <a:blip r:embed="rId3">
            <a:alphaModFix/>
          </a:blip>
          <a:stretch>
            <a:fillRect/>
          </a:stretch>
        </p:blipFill>
        <p:spPr>
          <a:xfrm>
            <a:off x="724975" y="1087325"/>
            <a:ext cx="7586627" cy="3888450"/>
          </a:xfrm>
          <a:prstGeom prst="rect">
            <a:avLst/>
          </a:prstGeom>
          <a:noFill/>
          <a:ln>
            <a:noFill/>
          </a:ln>
        </p:spPr>
      </p:pic>
      <p:pic>
        <p:nvPicPr>
          <p:cNvPr id="168" name="Google Shape;168;p28"/>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9"/>
          <p:cNvSpPr txBox="1"/>
          <p:nvPr>
            <p:ph idx="1" type="body"/>
          </p:nvPr>
        </p:nvSpPr>
        <p:spPr>
          <a:xfrm>
            <a:off x="311700" y="3879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Revoke Restaurant Access</a:t>
            </a:r>
            <a:endParaRPr b="1" sz="1500"/>
          </a:p>
          <a:p>
            <a:pPr indent="0" lvl="0" marL="0" rtl="0" algn="l">
              <a:spcBef>
                <a:spcPts val="1200"/>
              </a:spcBef>
              <a:spcAft>
                <a:spcPts val="1200"/>
              </a:spcAft>
              <a:buNone/>
            </a:pPr>
            <a:r>
              <a:t/>
            </a:r>
            <a:endParaRPr b="1" sz="1500"/>
          </a:p>
        </p:txBody>
      </p:sp>
      <p:pic>
        <p:nvPicPr>
          <p:cNvPr id="174" name="Google Shape;174;p29"/>
          <p:cNvPicPr preferRelativeResize="0"/>
          <p:nvPr/>
        </p:nvPicPr>
        <p:blipFill>
          <a:blip r:embed="rId3">
            <a:alphaModFix/>
          </a:blip>
          <a:stretch>
            <a:fillRect/>
          </a:stretch>
        </p:blipFill>
        <p:spPr>
          <a:xfrm>
            <a:off x="1160600" y="1265775"/>
            <a:ext cx="6281848" cy="3501475"/>
          </a:xfrm>
          <a:prstGeom prst="rect">
            <a:avLst/>
          </a:prstGeom>
          <a:noFill/>
          <a:ln>
            <a:noFill/>
          </a:ln>
        </p:spPr>
      </p:pic>
      <p:pic>
        <p:nvPicPr>
          <p:cNvPr id="175" name="Google Shape;175;p29"/>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0"/>
          <p:cNvSpPr txBox="1"/>
          <p:nvPr>
            <p:ph idx="1" type="body"/>
          </p:nvPr>
        </p:nvSpPr>
        <p:spPr>
          <a:xfrm>
            <a:off x="374675" y="4089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Revoke User Access</a:t>
            </a:r>
            <a:endParaRPr b="1" sz="1500"/>
          </a:p>
          <a:p>
            <a:pPr indent="0" lvl="0" marL="0" rtl="0" algn="l">
              <a:spcBef>
                <a:spcPts val="1200"/>
              </a:spcBef>
              <a:spcAft>
                <a:spcPts val="1200"/>
              </a:spcAft>
              <a:buNone/>
            </a:pPr>
            <a:r>
              <a:t/>
            </a:r>
            <a:endParaRPr b="1" sz="1500"/>
          </a:p>
        </p:txBody>
      </p:sp>
      <p:pic>
        <p:nvPicPr>
          <p:cNvPr id="181" name="Google Shape;181;p30"/>
          <p:cNvPicPr preferRelativeResize="0"/>
          <p:nvPr/>
        </p:nvPicPr>
        <p:blipFill>
          <a:blip r:embed="rId3">
            <a:alphaModFix/>
          </a:blip>
          <a:stretch>
            <a:fillRect/>
          </a:stretch>
        </p:blipFill>
        <p:spPr>
          <a:xfrm>
            <a:off x="889675" y="1160800"/>
            <a:ext cx="7010551" cy="3600676"/>
          </a:xfrm>
          <a:prstGeom prst="rect">
            <a:avLst/>
          </a:prstGeom>
          <a:noFill/>
          <a:ln>
            <a:noFill/>
          </a:ln>
        </p:spPr>
      </p:pic>
      <p:pic>
        <p:nvPicPr>
          <p:cNvPr id="182" name="Google Shape;182;p30"/>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1"/>
          <p:cNvSpPr txBox="1"/>
          <p:nvPr>
            <p:ph idx="1" type="body"/>
          </p:nvPr>
        </p:nvSpPr>
        <p:spPr>
          <a:xfrm>
            <a:off x="311700" y="48240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Order</a:t>
            </a:r>
            <a:endParaRPr b="1" sz="1500"/>
          </a:p>
          <a:p>
            <a:pPr indent="0" lvl="0" marL="0" rtl="0" algn="l">
              <a:spcBef>
                <a:spcPts val="1200"/>
              </a:spcBef>
              <a:spcAft>
                <a:spcPts val="1200"/>
              </a:spcAft>
              <a:buNone/>
            </a:pPr>
            <a:r>
              <a:t/>
            </a:r>
            <a:endParaRPr b="1" sz="1500"/>
          </a:p>
        </p:txBody>
      </p:sp>
      <p:pic>
        <p:nvPicPr>
          <p:cNvPr id="188" name="Google Shape;188;p31"/>
          <p:cNvPicPr preferRelativeResize="0"/>
          <p:nvPr/>
        </p:nvPicPr>
        <p:blipFill>
          <a:blip r:embed="rId3">
            <a:alphaModFix/>
          </a:blip>
          <a:stretch>
            <a:fillRect/>
          </a:stretch>
        </p:blipFill>
        <p:spPr>
          <a:xfrm>
            <a:off x="819975" y="1223775"/>
            <a:ext cx="7258675" cy="3655800"/>
          </a:xfrm>
          <a:prstGeom prst="rect">
            <a:avLst/>
          </a:prstGeom>
          <a:noFill/>
          <a:ln>
            <a:noFill/>
          </a:ln>
        </p:spPr>
      </p:pic>
      <p:pic>
        <p:nvPicPr>
          <p:cNvPr id="189" name="Google Shape;189;p31"/>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 Stack Used</a:t>
            </a:r>
            <a:endParaRPr/>
          </a:p>
        </p:txBody>
      </p:sp>
      <p:pic>
        <p:nvPicPr>
          <p:cNvPr id="67" name="Google Shape;67;p14"/>
          <p:cNvPicPr preferRelativeResize="0"/>
          <p:nvPr/>
        </p:nvPicPr>
        <p:blipFill>
          <a:blip r:embed="rId3">
            <a:alphaModFix/>
          </a:blip>
          <a:stretch>
            <a:fillRect/>
          </a:stretch>
        </p:blipFill>
        <p:spPr>
          <a:xfrm>
            <a:off x="3508375" y="65950"/>
            <a:ext cx="2792124" cy="1597950"/>
          </a:xfrm>
          <a:prstGeom prst="rect">
            <a:avLst/>
          </a:prstGeom>
          <a:noFill/>
          <a:ln>
            <a:noFill/>
          </a:ln>
        </p:spPr>
      </p:pic>
      <p:pic>
        <p:nvPicPr>
          <p:cNvPr id="68" name="Google Shape;68;p14"/>
          <p:cNvPicPr preferRelativeResize="0"/>
          <p:nvPr/>
        </p:nvPicPr>
        <p:blipFill>
          <a:blip r:embed="rId4">
            <a:alphaModFix/>
          </a:blip>
          <a:stretch>
            <a:fillRect/>
          </a:stretch>
        </p:blipFill>
        <p:spPr>
          <a:xfrm>
            <a:off x="7745800" y="171268"/>
            <a:ext cx="1256525" cy="572700"/>
          </a:xfrm>
          <a:prstGeom prst="rect">
            <a:avLst/>
          </a:prstGeom>
          <a:noFill/>
          <a:ln>
            <a:noFill/>
          </a:ln>
        </p:spPr>
      </p:pic>
      <p:sp>
        <p:nvSpPr>
          <p:cNvPr id="69" name="Google Shape;69;p14"/>
          <p:cNvSpPr txBox="1"/>
          <p:nvPr>
            <p:ph idx="1" type="body"/>
          </p:nvPr>
        </p:nvSpPr>
        <p:spPr>
          <a:xfrm>
            <a:off x="311700" y="18721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sz="2100"/>
              <a:t>Database : MongoDB Atlas, DBAAS</a:t>
            </a:r>
            <a:endParaRPr sz="2100"/>
          </a:p>
          <a:p>
            <a:pPr indent="-361950" lvl="0" marL="457200" rtl="0" algn="l">
              <a:spcBef>
                <a:spcPts val="0"/>
              </a:spcBef>
              <a:spcAft>
                <a:spcPts val="0"/>
              </a:spcAft>
              <a:buSzPts val="2100"/>
              <a:buChar char="●"/>
            </a:pPr>
            <a:r>
              <a:rPr lang="en" sz="2100"/>
              <a:t>DB Modelling and Conn : Mongoose</a:t>
            </a:r>
            <a:endParaRPr sz="2100"/>
          </a:p>
          <a:p>
            <a:pPr indent="-361950" lvl="0" marL="457200" rtl="0" algn="l">
              <a:spcBef>
                <a:spcPts val="0"/>
              </a:spcBef>
              <a:spcAft>
                <a:spcPts val="0"/>
              </a:spcAft>
              <a:buSzPts val="2100"/>
              <a:buChar char="●"/>
            </a:pPr>
            <a:r>
              <a:rPr lang="en" sz="2100"/>
              <a:t>B</a:t>
            </a:r>
            <a:r>
              <a:rPr lang="en" sz="2100"/>
              <a:t>ack end web application framework : Express (using Javascript)</a:t>
            </a:r>
            <a:endParaRPr sz="2100"/>
          </a:p>
          <a:p>
            <a:pPr indent="-361950" lvl="0" marL="457200" rtl="0" algn="l">
              <a:spcBef>
                <a:spcPts val="0"/>
              </a:spcBef>
              <a:spcAft>
                <a:spcPts val="0"/>
              </a:spcAft>
              <a:buSzPts val="2100"/>
              <a:buChar char="●"/>
            </a:pPr>
            <a:r>
              <a:rPr lang="en" sz="2100"/>
              <a:t>Style Sheets : SASS</a:t>
            </a:r>
            <a:endParaRPr sz="2100"/>
          </a:p>
          <a:p>
            <a:pPr indent="-361950" lvl="0" marL="457200" rtl="0" algn="l">
              <a:spcBef>
                <a:spcPts val="0"/>
              </a:spcBef>
              <a:spcAft>
                <a:spcPts val="0"/>
              </a:spcAft>
              <a:buSzPts val="2100"/>
              <a:buChar char="●"/>
            </a:pPr>
            <a:r>
              <a:rPr lang="en" sz="2100"/>
              <a:t>Front End : React </a:t>
            </a:r>
            <a:endParaRPr sz="2100"/>
          </a:p>
          <a:p>
            <a:pPr indent="-361950" lvl="0" marL="457200" rtl="0" algn="l">
              <a:spcBef>
                <a:spcPts val="0"/>
              </a:spcBef>
              <a:spcAft>
                <a:spcPts val="0"/>
              </a:spcAft>
              <a:buSzPts val="2100"/>
              <a:buChar char="●"/>
            </a:pPr>
            <a:r>
              <a:rPr lang="en" sz="2100"/>
              <a:t>Design and prototyping Icons : Figma</a:t>
            </a:r>
            <a:endParaRPr sz="2100"/>
          </a:p>
          <a:p>
            <a:pPr indent="-361950" lvl="0" marL="457200" rtl="0" algn="l">
              <a:spcBef>
                <a:spcPts val="0"/>
              </a:spcBef>
              <a:spcAft>
                <a:spcPts val="0"/>
              </a:spcAft>
              <a:buSzPts val="2100"/>
              <a:buChar char="●"/>
            </a:pPr>
            <a:r>
              <a:rPr lang="en" sz="2100"/>
              <a:t>Licence-free vectors from Flaticon</a:t>
            </a:r>
            <a:endParaRPr sz="21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2"/>
          <p:cNvSpPr txBox="1"/>
          <p:nvPr>
            <p:ph idx="1" type="body"/>
          </p:nvPr>
        </p:nvSpPr>
        <p:spPr>
          <a:xfrm>
            <a:off x="311700" y="4823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Order History</a:t>
            </a:r>
            <a:endParaRPr b="1" sz="1500"/>
          </a:p>
          <a:p>
            <a:pPr indent="0" lvl="0" marL="0" rtl="0" algn="l">
              <a:spcBef>
                <a:spcPts val="1200"/>
              </a:spcBef>
              <a:spcAft>
                <a:spcPts val="1200"/>
              </a:spcAft>
              <a:buNone/>
            </a:pPr>
            <a:r>
              <a:t/>
            </a:r>
            <a:endParaRPr b="1" sz="1500"/>
          </a:p>
        </p:txBody>
      </p:sp>
      <p:pic>
        <p:nvPicPr>
          <p:cNvPr id="195" name="Google Shape;195;p32"/>
          <p:cNvPicPr preferRelativeResize="0"/>
          <p:nvPr/>
        </p:nvPicPr>
        <p:blipFill>
          <a:blip r:embed="rId3">
            <a:alphaModFix/>
          </a:blip>
          <a:stretch>
            <a:fillRect/>
          </a:stretch>
        </p:blipFill>
        <p:spPr>
          <a:xfrm>
            <a:off x="612800" y="1160800"/>
            <a:ext cx="7676150" cy="3731126"/>
          </a:xfrm>
          <a:prstGeom prst="rect">
            <a:avLst/>
          </a:prstGeom>
          <a:noFill/>
          <a:ln>
            <a:noFill/>
          </a:ln>
        </p:spPr>
      </p:pic>
      <p:pic>
        <p:nvPicPr>
          <p:cNvPr id="196" name="Google Shape;196;p32"/>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02" name="Google Shape;202;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u="sng">
                <a:solidFill>
                  <a:schemeClr val="hlink"/>
                </a:solidFill>
                <a:hlinkClick r:id="rId3"/>
              </a:rPr>
              <a:t>https://reactjs.org/docs/hooks-effect.html</a:t>
            </a:r>
            <a:endParaRPr/>
          </a:p>
          <a:p>
            <a:pPr indent="-342900" lvl="0" marL="457200" rtl="0" algn="l">
              <a:spcBef>
                <a:spcPts val="0"/>
              </a:spcBef>
              <a:spcAft>
                <a:spcPts val="0"/>
              </a:spcAft>
              <a:buSzPts val="1800"/>
              <a:buChar char="●"/>
            </a:pPr>
            <a:r>
              <a:rPr lang="en" u="sng">
                <a:solidFill>
                  <a:schemeClr val="hlink"/>
                </a:solidFill>
                <a:hlinkClick r:id="rId4"/>
              </a:rPr>
              <a:t>https://mongoosejs.com/docs/api.html</a:t>
            </a:r>
            <a:endParaRPr/>
          </a:p>
          <a:p>
            <a:pPr indent="-342900" lvl="0" marL="457200" rtl="0" algn="l">
              <a:spcBef>
                <a:spcPts val="0"/>
              </a:spcBef>
              <a:spcAft>
                <a:spcPts val="0"/>
              </a:spcAft>
              <a:buSzPts val="1800"/>
              <a:buChar char="●"/>
            </a:pPr>
            <a:r>
              <a:rPr lang="en" u="sng">
                <a:solidFill>
                  <a:schemeClr val="hlink"/>
                </a:solidFill>
                <a:hlinkClick r:id="rId5"/>
              </a:rPr>
              <a:t>https://docs.mongodb.com/launch-manage/?_ga=2.219423513.1409128633.1638982104-384234323.1634661626&amp;_gac=1.226532975.1638982129.Cj0KCQiAzMGNBhCyARIsANpUkzMqBBJ0Nq4g4DwbAhzPDzuaOEDgAzzURX8n1hz7F40xWY7cQQElKuMaAo_gEALw_wcB</a:t>
            </a:r>
            <a:endParaRPr/>
          </a:p>
          <a:p>
            <a:pPr indent="-342900" lvl="0" marL="457200" rtl="0" algn="l">
              <a:spcBef>
                <a:spcPts val="0"/>
              </a:spcBef>
              <a:spcAft>
                <a:spcPts val="0"/>
              </a:spcAft>
              <a:buSzPts val="1800"/>
              <a:buChar char="●"/>
            </a:pPr>
            <a:r>
              <a:rPr lang="en" u="sng">
                <a:solidFill>
                  <a:schemeClr val="hlink"/>
                </a:solidFill>
                <a:hlinkClick r:id="rId6"/>
              </a:rPr>
              <a:t>https://expressjs.com/en/starter/generator.html</a:t>
            </a:r>
            <a:endParaRPr/>
          </a:p>
          <a:p>
            <a:pPr indent="-342900" lvl="0" marL="457200" rtl="0" algn="l">
              <a:spcBef>
                <a:spcPts val="0"/>
              </a:spcBef>
              <a:spcAft>
                <a:spcPts val="0"/>
              </a:spcAft>
              <a:buSzPts val="1800"/>
              <a:buChar char="●"/>
            </a:pPr>
            <a:r>
              <a:rPr lang="en" u="sng">
                <a:solidFill>
                  <a:schemeClr val="hlink"/>
                </a:solidFill>
                <a:hlinkClick r:id="rId7"/>
              </a:rPr>
              <a:t>https://pretagteam.com/question/passing-function-as-a-param-in-reactnavigation-5</a:t>
            </a:r>
            <a:endParaRPr/>
          </a:p>
          <a:p>
            <a:pPr indent="0" lvl="0" marL="457200" rtl="0" algn="l">
              <a:spcBef>
                <a:spcPts val="1200"/>
              </a:spcBef>
              <a:spcAft>
                <a:spcPts val="1200"/>
              </a:spcAft>
              <a:buNone/>
            </a:pPr>
            <a:r>
              <a:t/>
            </a:r>
            <a:endParaRPr/>
          </a:p>
        </p:txBody>
      </p:sp>
      <p:pic>
        <p:nvPicPr>
          <p:cNvPr id="203" name="Google Shape;203;p33"/>
          <p:cNvPicPr preferRelativeResize="0"/>
          <p:nvPr/>
        </p:nvPicPr>
        <p:blipFill>
          <a:blip r:embed="rId8">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4"/>
          <p:cNvSpPr txBox="1"/>
          <p:nvPr>
            <p:ph type="title"/>
          </p:nvPr>
        </p:nvSpPr>
        <p:spPr>
          <a:xfrm>
            <a:off x="54000" y="1846800"/>
            <a:ext cx="9090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5000"/>
              <a:t>Thank you!</a:t>
            </a:r>
            <a:endParaRPr sz="5000"/>
          </a:p>
        </p:txBody>
      </p:sp>
      <p:pic>
        <p:nvPicPr>
          <p:cNvPr id="209" name="Google Shape;209;p34"/>
          <p:cNvPicPr preferRelativeResize="0"/>
          <p:nvPr/>
        </p:nvPicPr>
        <p:blipFill>
          <a:blip r:embed="rId3">
            <a:alphaModFix/>
          </a:blip>
          <a:stretch>
            <a:fillRect/>
          </a:stretch>
        </p:blipFill>
        <p:spPr>
          <a:xfrm>
            <a:off x="7898200" y="323668"/>
            <a:ext cx="1256525" cy="572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200">
                <a:latin typeface="Average"/>
                <a:ea typeface="Average"/>
                <a:cs typeface="Average"/>
                <a:sym typeface="Average"/>
              </a:rPr>
              <a:t>Overview</a:t>
            </a:r>
            <a:endParaRPr b="1" sz="3200">
              <a:latin typeface="Average"/>
              <a:ea typeface="Average"/>
              <a:cs typeface="Average"/>
              <a:sym typeface="Average"/>
            </a:endParaRPr>
          </a:p>
        </p:txBody>
      </p:sp>
      <p:sp>
        <p:nvSpPr>
          <p:cNvPr id="75" name="Google Shape;75;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Calibri"/>
                <a:ea typeface="Calibri"/>
                <a:cs typeface="Calibri"/>
                <a:sym typeface="Calibri"/>
              </a:rPr>
              <a:t>Krumbs is an online food ordering platform where customers can browse the menu of multiple restaurants and place the order </a:t>
            </a:r>
            <a:endParaRPr>
              <a:latin typeface="Calibri"/>
              <a:ea typeface="Calibri"/>
              <a:cs typeface="Calibri"/>
              <a:sym typeface="Calibri"/>
            </a:endParaRPr>
          </a:p>
          <a:p>
            <a:pPr indent="0" lvl="0" marL="0" rtl="0" algn="l">
              <a:spcBef>
                <a:spcPts val="1200"/>
              </a:spcBef>
              <a:spcAft>
                <a:spcPts val="0"/>
              </a:spcAft>
              <a:buNone/>
            </a:pPr>
            <a:r>
              <a:rPr lang="en">
                <a:latin typeface="Calibri"/>
                <a:ea typeface="Calibri"/>
                <a:cs typeface="Calibri"/>
                <a:sym typeface="Calibri"/>
              </a:rPr>
              <a:t>It is centric towards leftover food from different restaurants</a:t>
            </a:r>
            <a:endParaRPr>
              <a:latin typeface="Calibri"/>
              <a:ea typeface="Calibri"/>
              <a:cs typeface="Calibri"/>
              <a:sym typeface="Calibri"/>
            </a:endParaRPr>
          </a:p>
          <a:p>
            <a:pPr indent="0" lvl="0" marL="0" rtl="0" algn="l">
              <a:spcBef>
                <a:spcPts val="1200"/>
              </a:spcBef>
              <a:spcAft>
                <a:spcPts val="0"/>
              </a:spcAft>
              <a:buNone/>
            </a:pPr>
            <a:r>
              <a:rPr lang="en">
                <a:latin typeface="Calibri"/>
                <a:ea typeface="Calibri"/>
                <a:cs typeface="Calibri"/>
                <a:sym typeface="Calibri"/>
              </a:rPr>
              <a:t>It’s a one stop place where Customers can order food from multiple restaurants and the admins of the restaurants can CRUD menu operations</a:t>
            </a:r>
            <a:endParaRPr>
              <a:latin typeface="Calibri"/>
              <a:ea typeface="Calibri"/>
              <a:cs typeface="Calibri"/>
              <a:sym typeface="Calibri"/>
            </a:endParaRPr>
          </a:p>
          <a:p>
            <a:pPr indent="0" lvl="0" marL="0" rtl="0" algn="l">
              <a:spcBef>
                <a:spcPts val="1200"/>
              </a:spcBef>
              <a:spcAft>
                <a:spcPts val="1200"/>
              </a:spcAft>
              <a:buNone/>
            </a:pPr>
            <a:r>
              <a:t/>
            </a:r>
            <a:endParaRPr>
              <a:latin typeface="Calibri"/>
              <a:ea typeface="Calibri"/>
              <a:cs typeface="Calibri"/>
              <a:sym typeface="Calibri"/>
            </a:endParaRPr>
          </a:p>
        </p:txBody>
      </p:sp>
      <p:pic>
        <p:nvPicPr>
          <p:cNvPr id="76" name="Google Shape;76;p15"/>
          <p:cNvPicPr preferRelativeResize="0"/>
          <p:nvPr/>
        </p:nvPicPr>
        <p:blipFill>
          <a:blip r:embed="rId3">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latin typeface="Average"/>
                <a:ea typeface="Average"/>
                <a:cs typeface="Average"/>
                <a:sym typeface="Average"/>
              </a:rPr>
              <a:t>User Roles</a:t>
            </a:r>
            <a:endParaRPr sz="3200">
              <a:latin typeface="Average"/>
              <a:ea typeface="Average"/>
              <a:cs typeface="Average"/>
              <a:sym typeface="Average"/>
            </a:endParaRPr>
          </a:p>
        </p:txBody>
      </p:sp>
      <p:sp>
        <p:nvSpPr>
          <p:cNvPr id="82" name="Google Shape;82;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Font typeface="Calibri"/>
              <a:buChar char="●"/>
            </a:pPr>
            <a:r>
              <a:rPr lang="en" sz="1900">
                <a:latin typeface="Calibri"/>
                <a:ea typeface="Calibri"/>
                <a:cs typeface="Calibri"/>
                <a:sym typeface="Calibri"/>
              </a:rPr>
              <a:t>System Admin</a:t>
            </a:r>
            <a:endParaRPr sz="1900">
              <a:latin typeface="Calibri"/>
              <a:ea typeface="Calibri"/>
              <a:cs typeface="Calibri"/>
              <a:sym typeface="Calibri"/>
            </a:endParaRPr>
          </a:p>
          <a:p>
            <a:pPr indent="-349250" lvl="0" marL="457200" rtl="0" algn="l">
              <a:spcBef>
                <a:spcPts val="0"/>
              </a:spcBef>
              <a:spcAft>
                <a:spcPts val="0"/>
              </a:spcAft>
              <a:buSzPts val="1900"/>
              <a:buFont typeface="Calibri"/>
              <a:buChar char="●"/>
            </a:pPr>
            <a:r>
              <a:rPr lang="en" sz="1900">
                <a:latin typeface="Calibri"/>
                <a:ea typeface="Calibri"/>
                <a:cs typeface="Calibri"/>
                <a:sym typeface="Calibri"/>
              </a:rPr>
              <a:t>Restaurant Admin</a:t>
            </a:r>
            <a:endParaRPr sz="1900">
              <a:latin typeface="Calibri"/>
              <a:ea typeface="Calibri"/>
              <a:cs typeface="Calibri"/>
              <a:sym typeface="Calibri"/>
            </a:endParaRPr>
          </a:p>
          <a:p>
            <a:pPr indent="-349250" lvl="0" marL="457200" rtl="0" algn="l">
              <a:spcBef>
                <a:spcPts val="0"/>
              </a:spcBef>
              <a:spcAft>
                <a:spcPts val="0"/>
              </a:spcAft>
              <a:buSzPts val="1900"/>
              <a:buFont typeface="Calibri"/>
              <a:buChar char="●"/>
            </a:pPr>
            <a:r>
              <a:rPr lang="en" sz="1900">
                <a:latin typeface="Calibri"/>
                <a:ea typeface="Calibri"/>
                <a:cs typeface="Calibri"/>
                <a:sym typeface="Calibri"/>
              </a:rPr>
              <a:t>Customer</a:t>
            </a:r>
            <a:endParaRPr sz="2100">
              <a:latin typeface="Calibri"/>
              <a:ea typeface="Calibri"/>
              <a:cs typeface="Calibri"/>
              <a:sym typeface="Calibri"/>
            </a:endParaRPr>
          </a:p>
        </p:txBody>
      </p:sp>
      <p:pic>
        <p:nvPicPr>
          <p:cNvPr id="83" name="Google Shape;83;p16"/>
          <p:cNvPicPr preferRelativeResize="0"/>
          <p:nvPr/>
        </p:nvPicPr>
        <p:blipFill>
          <a:blip r:embed="rId3">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00">
                <a:latin typeface="Average"/>
                <a:ea typeface="Average"/>
                <a:cs typeface="Average"/>
                <a:sym typeface="Average"/>
              </a:rPr>
              <a:t>Features</a:t>
            </a:r>
            <a:endParaRPr sz="3200">
              <a:latin typeface="Average"/>
              <a:ea typeface="Average"/>
              <a:cs typeface="Average"/>
              <a:sym typeface="Average"/>
            </a:endParaRPr>
          </a:p>
        </p:txBody>
      </p:sp>
      <p:sp>
        <p:nvSpPr>
          <p:cNvPr id="89" name="Google Shape;8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Font typeface="Calibri"/>
              <a:buAutoNum type="arabicPeriod"/>
            </a:pPr>
            <a:r>
              <a:rPr b="1" lang="en" sz="1700">
                <a:latin typeface="Calibri"/>
                <a:ea typeface="Calibri"/>
                <a:cs typeface="Calibri"/>
                <a:sym typeface="Calibri"/>
              </a:rPr>
              <a:t>System Admin </a:t>
            </a:r>
            <a:endParaRPr b="1" sz="1700">
              <a:latin typeface="Calibri"/>
              <a:ea typeface="Calibri"/>
              <a:cs typeface="Calibri"/>
              <a:sym typeface="Calibri"/>
            </a:endParaRPr>
          </a:p>
          <a:p>
            <a:pPr indent="-336550" lvl="1" marL="914400" rtl="0" algn="l">
              <a:spcBef>
                <a:spcPts val="0"/>
              </a:spcBef>
              <a:spcAft>
                <a:spcPts val="0"/>
              </a:spcAft>
              <a:buSzPts val="1700"/>
              <a:buFont typeface="Calibri"/>
              <a:buAutoNum type="alphaLcPeriod"/>
            </a:pPr>
            <a:r>
              <a:rPr lang="en" sz="1700">
                <a:latin typeface="Calibri"/>
                <a:ea typeface="Calibri"/>
                <a:cs typeface="Calibri"/>
                <a:sym typeface="Calibri"/>
              </a:rPr>
              <a:t>Adds new restaurants that can be hosted on the site</a:t>
            </a:r>
            <a:endParaRPr sz="1700">
              <a:latin typeface="Calibri"/>
              <a:ea typeface="Calibri"/>
              <a:cs typeface="Calibri"/>
              <a:sym typeface="Calibri"/>
            </a:endParaRPr>
          </a:p>
          <a:p>
            <a:pPr indent="-336550" lvl="1" marL="914400" rtl="0" algn="l">
              <a:spcBef>
                <a:spcPts val="0"/>
              </a:spcBef>
              <a:spcAft>
                <a:spcPts val="0"/>
              </a:spcAft>
              <a:buSzPts val="1700"/>
              <a:buFont typeface="Calibri"/>
              <a:buAutoNum type="alphaLcPeriod"/>
            </a:pPr>
            <a:r>
              <a:rPr lang="en" sz="1700">
                <a:latin typeface="Calibri"/>
                <a:ea typeface="Calibri"/>
                <a:cs typeface="Calibri"/>
                <a:sym typeface="Calibri"/>
              </a:rPr>
              <a:t>Adds new users (admin) for the restaurant</a:t>
            </a:r>
            <a:endParaRPr sz="1700">
              <a:latin typeface="Calibri"/>
              <a:ea typeface="Calibri"/>
              <a:cs typeface="Calibri"/>
              <a:sym typeface="Calibri"/>
            </a:endParaRPr>
          </a:p>
          <a:p>
            <a:pPr indent="-336550" lvl="1" marL="914400" rtl="0" algn="l">
              <a:spcBef>
                <a:spcPts val="0"/>
              </a:spcBef>
              <a:spcAft>
                <a:spcPts val="0"/>
              </a:spcAft>
              <a:buSzPts val="1700"/>
              <a:buFont typeface="Calibri"/>
              <a:buAutoNum type="alphaLcPeriod"/>
            </a:pPr>
            <a:r>
              <a:rPr lang="en" sz="1700">
                <a:latin typeface="Calibri"/>
                <a:ea typeface="Calibri"/>
                <a:cs typeface="Calibri"/>
                <a:sym typeface="Calibri"/>
              </a:rPr>
              <a:t>Revokes restaurant and user access</a:t>
            </a:r>
            <a:endParaRPr sz="17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b="1" lang="en" sz="1700">
                <a:latin typeface="Calibri"/>
                <a:ea typeface="Calibri"/>
                <a:cs typeface="Calibri"/>
                <a:sym typeface="Calibri"/>
              </a:rPr>
              <a:t>Restaurant Admin </a:t>
            </a:r>
            <a:endParaRPr b="1" sz="1700">
              <a:latin typeface="Calibri"/>
              <a:ea typeface="Calibri"/>
              <a:cs typeface="Calibri"/>
              <a:sym typeface="Calibri"/>
            </a:endParaRPr>
          </a:p>
          <a:p>
            <a:pPr indent="-336550" lvl="1" marL="914400" rtl="0" algn="l">
              <a:spcBef>
                <a:spcPts val="0"/>
              </a:spcBef>
              <a:spcAft>
                <a:spcPts val="0"/>
              </a:spcAft>
              <a:buSzPts val="1700"/>
              <a:buFont typeface="Calibri"/>
              <a:buAutoNum type="alphaLcPeriod"/>
            </a:pPr>
            <a:r>
              <a:rPr lang="en" sz="1700">
                <a:latin typeface="Calibri"/>
                <a:ea typeface="Calibri"/>
                <a:cs typeface="Calibri"/>
                <a:sym typeface="Calibri"/>
              </a:rPr>
              <a:t>Manges Menu (CRUD)</a:t>
            </a:r>
            <a:endParaRPr sz="1700">
              <a:latin typeface="Calibri"/>
              <a:ea typeface="Calibri"/>
              <a:cs typeface="Calibri"/>
              <a:sym typeface="Calibri"/>
            </a:endParaRPr>
          </a:p>
          <a:p>
            <a:pPr indent="-336550" lvl="1" marL="914400" rtl="0" algn="l">
              <a:spcBef>
                <a:spcPts val="0"/>
              </a:spcBef>
              <a:spcAft>
                <a:spcPts val="0"/>
              </a:spcAft>
              <a:buSzPts val="1700"/>
              <a:buFont typeface="Calibri"/>
              <a:buAutoNum type="alphaLcPeriod"/>
            </a:pPr>
            <a:r>
              <a:rPr lang="en" sz="1700">
                <a:latin typeface="Calibri"/>
                <a:ea typeface="Calibri"/>
                <a:cs typeface="Calibri"/>
                <a:sym typeface="Calibri"/>
              </a:rPr>
              <a:t>Manages Leftover Menu (CRUD)</a:t>
            </a:r>
            <a:endParaRPr sz="1700">
              <a:latin typeface="Calibri"/>
              <a:ea typeface="Calibri"/>
              <a:cs typeface="Calibri"/>
              <a:sym typeface="Calibri"/>
            </a:endParaRPr>
          </a:p>
          <a:p>
            <a:pPr indent="-336550" lvl="1" marL="914400" rtl="0" algn="l">
              <a:spcBef>
                <a:spcPts val="0"/>
              </a:spcBef>
              <a:spcAft>
                <a:spcPts val="0"/>
              </a:spcAft>
              <a:buSzPts val="1700"/>
              <a:buFont typeface="Calibri"/>
              <a:buAutoNum type="alphaLcPeriod"/>
            </a:pPr>
            <a:r>
              <a:rPr lang="en" sz="1700">
                <a:latin typeface="Calibri"/>
                <a:ea typeface="Calibri"/>
                <a:cs typeface="Calibri"/>
                <a:sym typeface="Calibri"/>
              </a:rPr>
              <a:t>Manages Orders</a:t>
            </a:r>
            <a:endParaRPr sz="17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b="1" lang="en" sz="1700">
                <a:latin typeface="Calibri"/>
                <a:ea typeface="Calibri"/>
                <a:cs typeface="Calibri"/>
                <a:sym typeface="Calibri"/>
              </a:rPr>
              <a:t>Customer</a:t>
            </a:r>
            <a:endParaRPr b="1" sz="1700">
              <a:latin typeface="Calibri"/>
              <a:ea typeface="Calibri"/>
              <a:cs typeface="Calibri"/>
              <a:sym typeface="Calibri"/>
            </a:endParaRPr>
          </a:p>
          <a:p>
            <a:pPr indent="-336550" lvl="1" marL="914400" rtl="0" algn="l">
              <a:spcBef>
                <a:spcPts val="0"/>
              </a:spcBef>
              <a:spcAft>
                <a:spcPts val="0"/>
              </a:spcAft>
              <a:buSzPts val="1700"/>
              <a:buFont typeface="Calibri"/>
              <a:buAutoNum type="alphaLcPeriod"/>
            </a:pPr>
            <a:r>
              <a:rPr lang="en" sz="1700">
                <a:latin typeface="Calibri"/>
                <a:ea typeface="Calibri"/>
                <a:cs typeface="Calibri"/>
                <a:sym typeface="Calibri"/>
              </a:rPr>
              <a:t>Browse Restaurants</a:t>
            </a:r>
            <a:endParaRPr sz="1700">
              <a:latin typeface="Calibri"/>
              <a:ea typeface="Calibri"/>
              <a:cs typeface="Calibri"/>
              <a:sym typeface="Calibri"/>
            </a:endParaRPr>
          </a:p>
          <a:p>
            <a:pPr indent="-336550" lvl="1" marL="914400" rtl="0" algn="l">
              <a:spcBef>
                <a:spcPts val="0"/>
              </a:spcBef>
              <a:spcAft>
                <a:spcPts val="0"/>
              </a:spcAft>
              <a:buSzPts val="1700"/>
              <a:buFont typeface="Calibri"/>
              <a:buAutoNum type="alphaLcPeriod"/>
            </a:pPr>
            <a:r>
              <a:rPr lang="en" sz="1700">
                <a:latin typeface="Calibri"/>
                <a:ea typeface="Calibri"/>
                <a:cs typeface="Calibri"/>
                <a:sym typeface="Calibri"/>
              </a:rPr>
              <a:t>Browse Menu for each resaurant</a:t>
            </a:r>
            <a:endParaRPr sz="1700">
              <a:latin typeface="Calibri"/>
              <a:ea typeface="Calibri"/>
              <a:cs typeface="Calibri"/>
              <a:sym typeface="Calibri"/>
            </a:endParaRPr>
          </a:p>
          <a:p>
            <a:pPr indent="-336550" lvl="1" marL="914400" rtl="0" algn="l">
              <a:spcBef>
                <a:spcPts val="0"/>
              </a:spcBef>
              <a:spcAft>
                <a:spcPts val="0"/>
              </a:spcAft>
              <a:buSzPts val="1700"/>
              <a:buFont typeface="Calibri"/>
              <a:buAutoNum type="alphaLcPeriod"/>
            </a:pPr>
            <a:r>
              <a:rPr lang="en" sz="1700">
                <a:latin typeface="Calibri"/>
                <a:ea typeface="Calibri"/>
                <a:cs typeface="Calibri"/>
                <a:sym typeface="Calibri"/>
              </a:rPr>
              <a:t>Add items to cart</a:t>
            </a:r>
            <a:endParaRPr sz="1700">
              <a:latin typeface="Calibri"/>
              <a:ea typeface="Calibri"/>
              <a:cs typeface="Calibri"/>
              <a:sym typeface="Calibri"/>
            </a:endParaRPr>
          </a:p>
          <a:p>
            <a:pPr indent="-336550" lvl="1" marL="914400" rtl="0" algn="l">
              <a:spcBef>
                <a:spcPts val="0"/>
              </a:spcBef>
              <a:spcAft>
                <a:spcPts val="0"/>
              </a:spcAft>
              <a:buSzPts val="1700"/>
              <a:buFont typeface="Calibri"/>
              <a:buAutoNum type="alphaLcPeriod"/>
            </a:pPr>
            <a:r>
              <a:rPr lang="en" sz="1700">
                <a:latin typeface="Calibri"/>
                <a:ea typeface="Calibri"/>
                <a:cs typeface="Calibri"/>
                <a:sym typeface="Calibri"/>
              </a:rPr>
              <a:t>Proceed to checkout and place order</a:t>
            </a:r>
            <a:endParaRPr sz="1700">
              <a:latin typeface="Calibri"/>
              <a:ea typeface="Calibri"/>
              <a:cs typeface="Calibri"/>
              <a:sym typeface="Calibri"/>
            </a:endParaRPr>
          </a:p>
          <a:p>
            <a:pPr indent="0" lvl="0" marL="0" rtl="0" algn="l">
              <a:spcBef>
                <a:spcPts val="1200"/>
              </a:spcBef>
              <a:spcAft>
                <a:spcPts val="1200"/>
              </a:spcAft>
              <a:buNone/>
            </a:pPr>
            <a:r>
              <a:t/>
            </a:r>
            <a:endParaRPr sz="1700">
              <a:latin typeface="Calibri"/>
              <a:ea typeface="Calibri"/>
              <a:cs typeface="Calibri"/>
              <a:sym typeface="Calibri"/>
            </a:endParaRPr>
          </a:p>
        </p:txBody>
      </p:sp>
      <p:pic>
        <p:nvPicPr>
          <p:cNvPr id="90" name="Google Shape;90;p17"/>
          <p:cNvPicPr preferRelativeResize="0"/>
          <p:nvPr/>
        </p:nvPicPr>
        <p:blipFill>
          <a:blip r:embed="rId3">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00">
                <a:latin typeface="Average"/>
                <a:ea typeface="Average"/>
                <a:cs typeface="Average"/>
                <a:sym typeface="Average"/>
              </a:rPr>
              <a:t>API Used/Created</a:t>
            </a:r>
            <a:endParaRPr sz="3200">
              <a:latin typeface="Average"/>
              <a:ea typeface="Average"/>
              <a:cs typeface="Average"/>
              <a:sym typeface="Average"/>
            </a:endParaRPr>
          </a:p>
        </p:txBody>
      </p:sp>
      <p:sp>
        <p:nvSpPr>
          <p:cNvPr id="96" name="Google Shape;96;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Font typeface="Calibri"/>
              <a:buAutoNum type="arabicPeriod"/>
            </a:pPr>
            <a:r>
              <a:rPr lang="en" sz="1900">
                <a:latin typeface="Calibri"/>
                <a:ea typeface="Calibri"/>
                <a:cs typeface="Calibri"/>
                <a:sym typeface="Calibri"/>
              </a:rPr>
              <a:t>Used REST APIs to connect with MongoDB Atlas, a cloud hosted DBAAS, </a:t>
            </a:r>
            <a:endParaRPr sz="1900">
              <a:latin typeface="Calibri"/>
              <a:ea typeface="Calibri"/>
              <a:cs typeface="Calibri"/>
              <a:sym typeface="Calibri"/>
            </a:endParaRPr>
          </a:p>
          <a:p>
            <a:pPr indent="-349250" lvl="0" marL="457200" rtl="0" algn="l">
              <a:spcBef>
                <a:spcPts val="0"/>
              </a:spcBef>
              <a:spcAft>
                <a:spcPts val="0"/>
              </a:spcAft>
              <a:buSzPts val="1900"/>
              <a:buFont typeface="Calibri"/>
              <a:buAutoNum type="arabicPeriod"/>
            </a:pPr>
            <a:r>
              <a:rPr lang="en" sz="1900">
                <a:latin typeface="Calibri"/>
                <a:ea typeface="Calibri"/>
                <a:cs typeface="Calibri"/>
                <a:sym typeface="Calibri"/>
              </a:rPr>
              <a:t>REST APIs hosted locally.</a:t>
            </a:r>
            <a:endParaRPr sz="1900">
              <a:latin typeface="Calibri"/>
              <a:ea typeface="Calibri"/>
              <a:cs typeface="Calibri"/>
              <a:sym typeface="Calibri"/>
            </a:endParaRPr>
          </a:p>
          <a:p>
            <a:pPr indent="-349250" lvl="0" marL="457200" rtl="0" algn="l">
              <a:spcBef>
                <a:spcPts val="0"/>
              </a:spcBef>
              <a:spcAft>
                <a:spcPts val="0"/>
              </a:spcAft>
              <a:buSzPts val="1900"/>
              <a:buFont typeface="Calibri"/>
              <a:buAutoNum type="arabicPeriod"/>
            </a:pPr>
            <a:r>
              <a:rPr lang="en" sz="1900">
                <a:latin typeface="Calibri"/>
                <a:ea typeface="Calibri"/>
                <a:cs typeface="Calibri"/>
                <a:sym typeface="Calibri"/>
              </a:rPr>
              <a:t>CRUD APIs for Restaurant </a:t>
            </a:r>
            <a:endParaRPr sz="1900">
              <a:latin typeface="Calibri"/>
              <a:ea typeface="Calibri"/>
              <a:cs typeface="Calibri"/>
              <a:sym typeface="Calibri"/>
            </a:endParaRPr>
          </a:p>
          <a:p>
            <a:pPr indent="-349250" lvl="0" marL="457200" rtl="0" algn="l">
              <a:spcBef>
                <a:spcPts val="0"/>
              </a:spcBef>
              <a:spcAft>
                <a:spcPts val="0"/>
              </a:spcAft>
              <a:buSzPts val="1900"/>
              <a:buFont typeface="Calibri"/>
              <a:buAutoNum type="arabicPeriod"/>
            </a:pPr>
            <a:r>
              <a:rPr lang="en" sz="1900">
                <a:latin typeface="Calibri"/>
                <a:ea typeface="Calibri"/>
                <a:cs typeface="Calibri"/>
                <a:sym typeface="Calibri"/>
              </a:rPr>
              <a:t>CRUD APIs for Users</a:t>
            </a:r>
            <a:endParaRPr sz="1900">
              <a:latin typeface="Calibri"/>
              <a:ea typeface="Calibri"/>
              <a:cs typeface="Calibri"/>
              <a:sym typeface="Calibri"/>
            </a:endParaRPr>
          </a:p>
          <a:p>
            <a:pPr indent="-349250" lvl="0" marL="457200" rtl="0" algn="l">
              <a:spcBef>
                <a:spcPts val="0"/>
              </a:spcBef>
              <a:spcAft>
                <a:spcPts val="0"/>
              </a:spcAft>
              <a:buSzPts val="1900"/>
              <a:buFont typeface="Calibri"/>
              <a:buAutoNum type="arabicPeriod"/>
            </a:pPr>
            <a:r>
              <a:rPr lang="en" sz="1900">
                <a:latin typeface="Calibri"/>
                <a:ea typeface="Calibri"/>
                <a:cs typeface="Calibri"/>
                <a:sym typeface="Calibri"/>
              </a:rPr>
              <a:t>CRUD APIs for elements inside restaurants : Menu items, orders, leftover food items</a:t>
            </a:r>
            <a:endParaRPr sz="1900">
              <a:latin typeface="Calibri"/>
              <a:ea typeface="Calibri"/>
              <a:cs typeface="Calibri"/>
              <a:sym typeface="Calibri"/>
            </a:endParaRPr>
          </a:p>
        </p:txBody>
      </p:sp>
      <p:pic>
        <p:nvPicPr>
          <p:cNvPr id="97" name="Google Shape;97;p18"/>
          <p:cNvPicPr preferRelativeResize="0"/>
          <p:nvPr/>
        </p:nvPicPr>
        <p:blipFill>
          <a:blip r:embed="rId3">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00">
                <a:latin typeface="Average"/>
                <a:ea typeface="Average"/>
                <a:cs typeface="Average"/>
                <a:sym typeface="Average"/>
              </a:rPr>
              <a:t>Contributions</a:t>
            </a:r>
            <a:endParaRPr sz="3200">
              <a:latin typeface="Average"/>
              <a:ea typeface="Average"/>
              <a:cs typeface="Average"/>
              <a:sym typeface="Average"/>
            </a:endParaRPr>
          </a:p>
        </p:txBody>
      </p:sp>
      <p:sp>
        <p:nvSpPr>
          <p:cNvPr id="103" name="Google Shape;103;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latin typeface="Calibri"/>
                <a:ea typeface="Calibri"/>
                <a:cs typeface="Calibri"/>
                <a:sym typeface="Calibri"/>
              </a:rPr>
              <a:t>Abhishek : Designed the Architecture of the App, conditional user Flow and developed REST APIs for Menu Items, Order Items, Leftover Food Items, designed Card,Button,table and cart React components, stitched APIs to the react App.</a:t>
            </a:r>
            <a:endParaRPr>
              <a:latin typeface="Calibri"/>
              <a:ea typeface="Calibri"/>
              <a:cs typeface="Calibri"/>
              <a:sym typeface="Calibri"/>
            </a:endParaRPr>
          </a:p>
          <a:p>
            <a:pPr indent="0" lvl="0" marL="0" rtl="0" algn="l">
              <a:spcBef>
                <a:spcPts val="1200"/>
              </a:spcBef>
              <a:spcAft>
                <a:spcPts val="0"/>
              </a:spcAft>
              <a:buNone/>
            </a:pPr>
            <a:r>
              <a:rPr lang="en">
                <a:latin typeface="Calibri"/>
                <a:ea typeface="Calibri"/>
                <a:cs typeface="Calibri"/>
                <a:sym typeface="Calibri"/>
              </a:rPr>
              <a:t>Deepali : D</a:t>
            </a:r>
            <a:r>
              <a:rPr lang="en">
                <a:latin typeface="Calibri"/>
                <a:ea typeface="Calibri"/>
                <a:cs typeface="Calibri"/>
                <a:sym typeface="Calibri"/>
              </a:rPr>
              <a:t>eveloped REST APIs for Restaurants, Users and designed React components for Menu Items and Leftover Items, stitched APIs to the react App</a:t>
            </a:r>
            <a:endParaRPr>
              <a:latin typeface="Calibri"/>
              <a:ea typeface="Calibri"/>
              <a:cs typeface="Calibri"/>
              <a:sym typeface="Calibri"/>
            </a:endParaRPr>
          </a:p>
          <a:p>
            <a:pPr indent="0" lvl="0" marL="0" rtl="0" algn="l">
              <a:spcBef>
                <a:spcPts val="1200"/>
              </a:spcBef>
              <a:spcAft>
                <a:spcPts val="0"/>
              </a:spcAft>
              <a:buNone/>
            </a:pPr>
            <a:r>
              <a:rPr lang="en">
                <a:latin typeface="Calibri"/>
                <a:ea typeface="Calibri"/>
                <a:cs typeface="Calibri"/>
                <a:sym typeface="Calibri"/>
              </a:rPr>
              <a:t>Jharna :D</a:t>
            </a:r>
            <a:r>
              <a:rPr lang="en">
                <a:latin typeface="Calibri"/>
                <a:ea typeface="Calibri"/>
                <a:cs typeface="Calibri"/>
                <a:sym typeface="Calibri"/>
              </a:rPr>
              <a:t>esigned React components, Designed Mongoose Models , Landing Page ,System Admin UI and stitched APIs for them.  </a:t>
            </a:r>
            <a:endParaRPr>
              <a:latin typeface="Calibri"/>
              <a:ea typeface="Calibri"/>
              <a:cs typeface="Calibri"/>
              <a:sym typeface="Calibri"/>
            </a:endParaRPr>
          </a:p>
          <a:p>
            <a:pPr indent="0" lvl="0" marL="0" rtl="0" algn="l">
              <a:spcBef>
                <a:spcPts val="1200"/>
              </a:spcBef>
              <a:spcAft>
                <a:spcPts val="1200"/>
              </a:spcAft>
              <a:buNone/>
            </a:pPr>
            <a:r>
              <a:rPr lang="en">
                <a:latin typeface="Calibri"/>
                <a:ea typeface="Calibri"/>
                <a:cs typeface="Calibri"/>
                <a:sym typeface="Calibri"/>
              </a:rPr>
              <a:t>Viraj : </a:t>
            </a:r>
            <a:r>
              <a:rPr lang="en">
                <a:latin typeface="Calibri"/>
                <a:ea typeface="Calibri"/>
                <a:cs typeface="Calibri"/>
                <a:sym typeface="Calibri"/>
              </a:rPr>
              <a:t>Designed React components, Designed Mongoose Models , User Dashboard UI and stitched APIs for them.  </a:t>
            </a:r>
            <a:endParaRPr>
              <a:latin typeface="Calibri"/>
              <a:ea typeface="Calibri"/>
              <a:cs typeface="Calibri"/>
              <a:sym typeface="Calibri"/>
            </a:endParaRPr>
          </a:p>
        </p:txBody>
      </p:sp>
      <p:pic>
        <p:nvPicPr>
          <p:cNvPr id="104" name="Google Shape;104;p19"/>
          <p:cNvPicPr preferRelativeResize="0"/>
          <p:nvPr/>
        </p:nvPicPr>
        <p:blipFill>
          <a:blip r:embed="rId3">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00">
                <a:latin typeface="Average"/>
                <a:ea typeface="Average"/>
                <a:cs typeface="Average"/>
                <a:sym typeface="Average"/>
              </a:rPr>
              <a:t>Screenshots</a:t>
            </a:r>
            <a:endParaRPr sz="3200">
              <a:latin typeface="Average"/>
              <a:ea typeface="Average"/>
              <a:cs typeface="Average"/>
              <a:sym typeface="Average"/>
            </a:endParaRPr>
          </a:p>
        </p:txBody>
      </p:sp>
      <p:sp>
        <p:nvSpPr>
          <p:cNvPr id="110" name="Google Shape;110;p20"/>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1500"/>
              <a:t>Landing Page</a:t>
            </a:r>
            <a:endParaRPr b="1" sz="1500"/>
          </a:p>
        </p:txBody>
      </p:sp>
      <p:pic>
        <p:nvPicPr>
          <p:cNvPr id="111" name="Google Shape;111;p20"/>
          <p:cNvPicPr preferRelativeResize="0"/>
          <p:nvPr/>
        </p:nvPicPr>
        <p:blipFill>
          <a:blip r:embed="rId3">
            <a:alphaModFix/>
          </a:blip>
          <a:stretch>
            <a:fillRect/>
          </a:stretch>
        </p:blipFill>
        <p:spPr>
          <a:xfrm>
            <a:off x="1380800" y="1539525"/>
            <a:ext cx="6485699" cy="3416400"/>
          </a:xfrm>
          <a:prstGeom prst="rect">
            <a:avLst/>
          </a:prstGeom>
          <a:noFill/>
          <a:ln>
            <a:noFill/>
          </a:ln>
        </p:spPr>
      </p:pic>
      <p:pic>
        <p:nvPicPr>
          <p:cNvPr id="112" name="Google Shape;112;p20"/>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idx="1" type="body"/>
          </p:nvPr>
        </p:nvSpPr>
        <p:spPr>
          <a:xfrm>
            <a:off x="311700" y="1712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1500"/>
              <a:t>Login Page</a:t>
            </a:r>
            <a:endParaRPr b="1" sz="1500"/>
          </a:p>
        </p:txBody>
      </p:sp>
      <p:pic>
        <p:nvPicPr>
          <p:cNvPr id="118" name="Google Shape;118;p21"/>
          <p:cNvPicPr preferRelativeResize="0"/>
          <p:nvPr/>
        </p:nvPicPr>
        <p:blipFill>
          <a:blip r:embed="rId3">
            <a:alphaModFix/>
          </a:blip>
          <a:stretch>
            <a:fillRect/>
          </a:stretch>
        </p:blipFill>
        <p:spPr>
          <a:xfrm>
            <a:off x="1354225" y="919375"/>
            <a:ext cx="6323502" cy="3916625"/>
          </a:xfrm>
          <a:prstGeom prst="rect">
            <a:avLst/>
          </a:prstGeom>
          <a:noFill/>
          <a:ln>
            <a:noFill/>
          </a:ln>
        </p:spPr>
      </p:pic>
      <p:pic>
        <p:nvPicPr>
          <p:cNvPr id="119" name="Google Shape;119;p21"/>
          <p:cNvPicPr preferRelativeResize="0"/>
          <p:nvPr/>
        </p:nvPicPr>
        <p:blipFill>
          <a:blip r:embed="rId4">
            <a:alphaModFix/>
          </a:blip>
          <a:stretch>
            <a:fillRect/>
          </a:stretch>
        </p:blipFill>
        <p:spPr>
          <a:xfrm>
            <a:off x="7745800" y="171268"/>
            <a:ext cx="1256525" cy="572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